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1" r:id="rId2"/>
  </p:sldIdLst>
  <p:sldSz cx="10080625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B08"/>
    <a:srgbClr val="1B4F9C"/>
    <a:srgbClr val="E9F4F9"/>
    <a:srgbClr val="D7AD6D"/>
    <a:srgbClr val="D5A969"/>
    <a:srgbClr val="92A940"/>
    <a:srgbClr val="EAF4F8"/>
    <a:srgbClr val="372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4834CD-6F1C-724E-B74C-6CD80D924A1D}" v="2" dt="2026-01-10T23:53:48.1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/>
    <p:restoredTop sz="94658"/>
  </p:normalViewPr>
  <p:slideViewPr>
    <p:cSldViewPr snapToGrid="0" snapToObjects="1">
      <p:cViewPr varScale="1">
        <p:scale>
          <a:sx n="81" d="100"/>
          <a:sy n="81" d="100"/>
        </p:scale>
        <p:origin x="27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n Grange" userId="19a4085483bec83a" providerId="LiveId" clId="{A978ECE5-41DE-604C-A462-48A43CC4BEC5}"/>
    <pc:docChg chg="modSld">
      <pc:chgData name="Ian Grange" userId="19a4085483bec83a" providerId="LiveId" clId="{A978ECE5-41DE-604C-A462-48A43CC4BEC5}" dt="2024-04-23T17:22:36.010" v="11" actId="20577"/>
      <pc:docMkLst>
        <pc:docMk/>
      </pc:docMkLst>
      <pc:sldChg chg="modSp mod">
        <pc:chgData name="Ian Grange" userId="19a4085483bec83a" providerId="LiveId" clId="{A978ECE5-41DE-604C-A462-48A43CC4BEC5}" dt="2024-04-23T17:22:36.010" v="11" actId="20577"/>
        <pc:sldMkLst>
          <pc:docMk/>
          <pc:sldMk cId="3380269253" sldId="261"/>
        </pc:sldMkLst>
      </pc:sldChg>
    </pc:docChg>
  </pc:docChgLst>
  <pc:docChgLst>
    <pc:chgData name="Ian Grange" userId="19a4085483bec83a" providerId="LiveId" clId="{3D120BB2-2524-1C46-9CF6-571B00BE7A10}"/>
    <pc:docChg chg="undo custSel modSld">
      <pc:chgData name="Ian Grange" userId="19a4085483bec83a" providerId="LiveId" clId="{3D120BB2-2524-1C46-9CF6-571B00BE7A10}" dt="2024-12-20T13:41:58.221" v="44" actId="1076"/>
      <pc:docMkLst>
        <pc:docMk/>
      </pc:docMkLst>
      <pc:sldChg chg="addSp delSp modSp mod">
        <pc:chgData name="Ian Grange" userId="19a4085483bec83a" providerId="LiveId" clId="{3D120BB2-2524-1C46-9CF6-571B00BE7A10}" dt="2024-12-20T13:41:58.221" v="44" actId="1076"/>
        <pc:sldMkLst>
          <pc:docMk/>
          <pc:sldMk cId="3380269253" sldId="261"/>
        </pc:sldMkLst>
      </pc:sldChg>
    </pc:docChg>
  </pc:docChgLst>
  <pc:docChgLst>
    <pc:chgData name="Ian Grange" userId="19a4085483bec83a" providerId="LiveId" clId="{A31AD4CE-87CA-1D4A-807E-9BCA840F77C7}"/>
    <pc:docChg chg="modSld modMainMaster">
      <pc:chgData name="Ian Grange" userId="19a4085483bec83a" providerId="LiveId" clId="{A31AD4CE-87CA-1D4A-807E-9BCA840F77C7}" dt="2025-01-22T11:43:42.585" v="58" actId="1037"/>
      <pc:docMkLst>
        <pc:docMk/>
      </pc:docMkLst>
      <pc:sldChg chg="modSp mod">
        <pc:chgData name="Ian Grange" userId="19a4085483bec83a" providerId="LiveId" clId="{A31AD4CE-87CA-1D4A-807E-9BCA840F77C7}" dt="2025-01-22T11:43:42.585" v="58" actId="1037"/>
        <pc:sldMkLst>
          <pc:docMk/>
          <pc:sldMk cId="3380269253" sldId="261"/>
        </pc:sldMkLst>
      </pc:sldChg>
      <pc:sldMasterChg chg="modSp modSldLayout">
        <pc:chgData name="Ian Grange" userId="19a4085483bec83a" providerId="LiveId" clId="{A31AD4CE-87CA-1D4A-807E-9BCA840F77C7}" dt="2025-01-22T11:41:33.994" v="0"/>
        <pc:sldMasterMkLst>
          <pc:docMk/>
          <pc:sldMasterMk cId="2926080635" sldId="2147483660"/>
        </pc:sldMasterMkLst>
        <pc:sldLayoutChg chg="modSp">
          <pc:chgData name="Ian Grange" userId="19a4085483bec83a" providerId="LiveId" clId="{A31AD4CE-87CA-1D4A-807E-9BCA840F77C7}" dt="2025-01-22T11:41:33.994" v="0"/>
          <pc:sldLayoutMkLst>
            <pc:docMk/>
            <pc:sldMasterMk cId="2926080635" sldId="2147483660"/>
            <pc:sldLayoutMk cId="3624034208" sldId="2147483661"/>
          </pc:sldLayoutMkLst>
        </pc:sldLayoutChg>
        <pc:sldLayoutChg chg="modSp">
          <pc:chgData name="Ian Grange" userId="19a4085483bec83a" providerId="LiveId" clId="{A31AD4CE-87CA-1D4A-807E-9BCA840F77C7}" dt="2025-01-22T11:41:33.994" v="0"/>
          <pc:sldLayoutMkLst>
            <pc:docMk/>
            <pc:sldMasterMk cId="2926080635" sldId="2147483660"/>
            <pc:sldLayoutMk cId="2385795907" sldId="2147483663"/>
          </pc:sldLayoutMkLst>
        </pc:sldLayoutChg>
        <pc:sldLayoutChg chg="modSp">
          <pc:chgData name="Ian Grange" userId="19a4085483bec83a" providerId="LiveId" clId="{A31AD4CE-87CA-1D4A-807E-9BCA840F77C7}" dt="2025-01-22T11:41:33.994" v="0"/>
          <pc:sldLayoutMkLst>
            <pc:docMk/>
            <pc:sldMasterMk cId="2926080635" sldId="2147483660"/>
            <pc:sldLayoutMk cId="2044917626" sldId="2147483664"/>
          </pc:sldLayoutMkLst>
        </pc:sldLayoutChg>
        <pc:sldLayoutChg chg="modSp">
          <pc:chgData name="Ian Grange" userId="19a4085483bec83a" providerId="LiveId" clId="{A31AD4CE-87CA-1D4A-807E-9BCA840F77C7}" dt="2025-01-22T11:41:33.994" v="0"/>
          <pc:sldLayoutMkLst>
            <pc:docMk/>
            <pc:sldMasterMk cId="2926080635" sldId="2147483660"/>
            <pc:sldLayoutMk cId="693194787" sldId="2147483665"/>
          </pc:sldLayoutMkLst>
        </pc:sldLayoutChg>
        <pc:sldLayoutChg chg="modSp">
          <pc:chgData name="Ian Grange" userId="19a4085483bec83a" providerId="LiveId" clId="{A31AD4CE-87CA-1D4A-807E-9BCA840F77C7}" dt="2025-01-22T11:41:33.994" v="0"/>
          <pc:sldLayoutMkLst>
            <pc:docMk/>
            <pc:sldMasterMk cId="2926080635" sldId="2147483660"/>
            <pc:sldLayoutMk cId="4199873114" sldId="2147483668"/>
          </pc:sldLayoutMkLst>
        </pc:sldLayoutChg>
        <pc:sldLayoutChg chg="modSp">
          <pc:chgData name="Ian Grange" userId="19a4085483bec83a" providerId="LiveId" clId="{A31AD4CE-87CA-1D4A-807E-9BCA840F77C7}" dt="2025-01-22T11:41:33.994" v="0"/>
          <pc:sldLayoutMkLst>
            <pc:docMk/>
            <pc:sldMasterMk cId="2926080635" sldId="2147483660"/>
            <pc:sldLayoutMk cId="942621086" sldId="2147483669"/>
          </pc:sldLayoutMkLst>
        </pc:sldLayoutChg>
        <pc:sldLayoutChg chg="modSp">
          <pc:chgData name="Ian Grange" userId="19a4085483bec83a" providerId="LiveId" clId="{A31AD4CE-87CA-1D4A-807E-9BCA840F77C7}" dt="2025-01-22T11:41:33.994" v="0"/>
          <pc:sldLayoutMkLst>
            <pc:docMk/>
            <pc:sldMasterMk cId="2926080635" sldId="2147483660"/>
            <pc:sldLayoutMk cId="868631932" sldId="2147483671"/>
          </pc:sldLayoutMkLst>
        </pc:sldLayoutChg>
      </pc:sldMasterChg>
    </pc:docChg>
  </pc:docChgLst>
  <pc:docChgLst>
    <pc:chgData name="Ian Grange" userId="19a4085483bec83a" providerId="LiveId" clId="{FC5B77B9-A1B3-5CD9-B195-D93A8722CF60}"/>
    <pc:docChg chg="modSld">
      <pc:chgData name="Ian Grange" userId="19a4085483bec83a" providerId="LiveId" clId="{FC5B77B9-A1B3-5CD9-B195-D93A8722CF60}" dt="2026-01-10T23:54:12.121" v="68" actId="1076"/>
      <pc:docMkLst>
        <pc:docMk/>
      </pc:docMkLst>
      <pc:sldChg chg="addSp delSp modSp mod">
        <pc:chgData name="Ian Grange" userId="19a4085483bec83a" providerId="LiveId" clId="{FC5B77B9-A1B3-5CD9-B195-D93A8722CF60}" dt="2026-01-10T23:54:12.121" v="68" actId="1076"/>
        <pc:sldMkLst>
          <pc:docMk/>
          <pc:sldMk cId="3380269253" sldId="261"/>
        </pc:sldMkLst>
        <pc:spChg chg="mod">
          <ac:chgData name="Ian Grange" userId="19a4085483bec83a" providerId="LiveId" clId="{FC5B77B9-A1B3-5CD9-B195-D93A8722CF60}" dt="2026-01-10T23:50:13.873" v="60" actId="20577"/>
          <ac:spMkLst>
            <pc:docMk/>
            <pc:sldMk cId="3380269253" sldId="261"/>
            <ac:spMk id="2" creationId="{22A339C7-23C9-7791-41ED-036CBB3C0453}"/>
          </ac:spMkLst>
        </pc:spChg>
        <pc:picChg chg="del">
          <ac:chgData name="Ian Grange" userId="19a4085483bec83a" providerId="LiveId" clId="{FC5B77B9-A1B3-5CD9-B195-D93A8722CF60}" dt="2026-01-10T23:50:18.466" v="61" actId="478"/>
          <ac:picMkLst>
            <pc:docMk/>
            <pc:sldMk cId="3380269253" sldId="261"/>
            <ac:picMk id="6" creationId="{68B60A08-A83D-CD01-06BA-F1F962BFADD3}"/>
          </ac:picMkLst>
        </pc:picChg>
        <pc:picChg chg="add mod">
          <ac:chgData name="Ian Grange" userId="19a4085483bec83a" providerId="LiveId" clId="{FC5B77B9-A1B3-5CD9-B195-D93A8722CF60}" dt="2026-01-10T23:54:12.121" v="68" actId="1076"/>
          <ac:picMkLst>
            <pc:docMk/>
            <pc:sldMk cId="3380269253" sldId="261"/>
            <ac:picMk id="7" creationId="{93C0A98D-3A50-8392-2DC6-24F0A04CE6C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649770"/>
            <a:ext cx="8568531" cy="3509551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5294662"/>
            <a:ext cx="7560469" cy="2433817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0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50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536700"/>
            <a:ext cx="2173635" cy="854286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536700"/>
            <a:ext cx="6394896" cy="854286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13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42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2513159"/>
            <a:ext cx="8694539" cy="4193259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6746088"/>
            <a:ext cx="8694539" cy="2205136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56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683500"/>
            <a:ext cx="4284266" cy="639606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683500"/>
            <a:ext cx="4284266" cy="639606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6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36702"/>
            <a:ext cx="8694539" cy="194845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2471154"/>
            <a:ext cx="4264576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3682228"/>
            <a:ext cx="4264576" cy="54160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2471154"/>
            <a:ext cx="4285579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3682228"/>
            <a:ext cx="4285579" cy="54160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91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32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8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451426"/>
            <a:ext cx="5103316" cy="7163777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8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451426"/>
            <a:ext cx="5103316" cy="7163777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9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536702"/>
            <a:ext cx="8694539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683500"/>
            <a:ext cx="8694539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448E-047F-0347-BE90-6406B6EAE75F}" type="datetimeFigureOut">
              <a:rPr lang="en-US" smtClean="0"/>
              <a:t>1/10/26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9343248"/>
            <a:ext cx="340221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8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rgbClr val="E9F4F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with a person swimming&#10;&#10;Description automatically generated">
            <a:extLst>
              <a:ext uri="{FF2B5EF4-FFF2-40B4-BE49-F238E27FC236}">
                <a16:creationId xmlns:a16="http://schemas.microsoft.com/office/drawing/2014/main" id="{D2270DD7-9259-18F6-92AD-8A443B55C1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600"/>
          <a:stretch/>
        </p:blipFill>
        <p:spPr>
          <a:xfrm>
            <a:off x="438655" y="-2341697"/>
            <a:ext cx="9203310" cy="77675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A339C7-23C9-7791-41ED-036CBB3C0453}"/>
              </a:ext>
            </a:extLst>
          </p:cNvPr>
          <p:cNvSpPr txBox="1"/>
          <p:nvPr/>
        </p:nvSpPr>
        <p:spPr>
          <a:xfrm>
            <a:off x="1497516" y="5286036"/>
            <a:ext cx="70855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Sunday 20</a:t>
            </a:r>
            <a:r>
              <a:rPr lang="en-GB" sz="4000" baseline="300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</a:t>
            </a:r>
            <a:r>
              <a:rPr lang="en-GB" sz="40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September 2026</a:t>
            </a:r>
          </a:p>
          <a:p>
            <a:pPr algn="ctr"/>
            <a:r>
              <a:rPr lang="en-GB" sz="40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Nuffield Health Wokingham</a:t>
            </a:r>
            <a:endParaRPr lang="en-GB" sz="2400" dirty="0">
              <a:solidFill>
                <a:srgbClr val="1B4F9C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r>
              <a:rPr lang="en-GB" sz="3200" dirty="0" err="1">
                <a:solidFill>
                  <a:srgbClr val="FBCB0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wokinghamlions.org.uk</a:t>
            </a:r>
            <a:r>
              <a:rPr lang="en-GB" sz="3200" dirty="0">
                <a:solidFill>
                  <a:srgbClr val="FBCB0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/swimathon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CEE02A-9970-15F6-C4EE-C671C1DF5B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485571" y="7178219"/>
            <a:ext cx="2733791" cy="27337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144D83-726A-AF83-6E2B-8BFB2FA273AA}"/>
              </a:ext>
            </a:extLst>
          </p:cNvPr>
          <p:cNvSpPr txBox="1"/>
          <p:nvPr/>
        </p:nvSpPr>
        <p:spPr>
          <a:xfrm>
            <a:off x="6027503" y="7475218"/>
            <a:ext cx="1162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Sponsored By</a:t>
            </a:r>
          </a:p>
        </p:txBody>
      </p:sp>
      <p:pic>
        <p:nvPicPr>
          <p:cNvPr id="9" name="Picture 4" descr="Clifton Ingram LLP, Reading | Solicitors - Yell">
            <a:extLst>
              <a:ext uri="{FF2B5EF4-FFF2-40B4-BE49-F238E27FC236}">
                <a16:creationId xmlns:a16="http://schemas.microsoft.com/office/drawing/2014/main" id="{AB846B07-F071-DBF5-18D3-7FE926F7C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496" y="7101918"/>
            <a:ext cx="3037277" cy="303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93C0A98D-3A50-8392-2DC6-24F0A04CE6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291" y="7979447"/>
            <a:ext cx="2785510" cy="128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69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5908</TotalTime>
  <Words>16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Grange, Ian</dc:creator>
  <cp:lastModifiedBy>Ian Grange</cp:lastModifiedBy>
  <cp:revision>31</cp:revision>
  <dcterms:created xsi:type="dcterms:W3CDTF">2020-01-16T10:10:16Z</dcterms:created>
  <dcterms:modified xsi:type="dcterms:W3CDTF">2026-01-10T23:54:18Z</dcterms:modified>
</cp:coreProperties>
</file>